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2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11" autoAdjust="0"/>
    <p:restoredTop sz="94660"/>
  </p:normalViewPr>
  <p:slideViewPr>
    <p:cSldViewPr>
      <p:cViewPr varScale="1">
        <p:scale>
          <a:sx n="100" d="100"/>
          <a:sy n="100" d="100"/>
        </p:scale>
        <p:origin x="-30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E350A-6A6F-4625-94A5-A7E87676906F}" type="datetimeFigureOut">
              <a:rPr lang="en-US" smtClean="0"/>
              <a:t>9/2/2014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Shareen Sinclair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73C56-83B2-4816-BB49-CEF6984128D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9FFA8-5335-4399-B250-93AF49C1FB9F}" type="datetimeFigureOut">
              <a:rPr lang="en-US" smtClean="0"/>
              <a:t>9/2/2014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Shareen Sinclair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933498-06B5-411B-A64D-AC1872D2BD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933498-06B5-411B-A64D-AC1872D2BD56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987D0D-71CC-4DC5-B336-ADC934D7464E}" type="datetime1">
              <a:rPr lang="en-US" smtClean="0"/>
              <a:t>9/2/2014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Shareen Sinclair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3FC968-FDEA-4C4B-925D-1A2C37EE445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D5A8F4-54C2-4882-9AE4-C74469FB9C2B}" type="datetime1">
              <a:rPr lang="en-US" smtClean="0"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Shareen Sinclair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3FC968-FDEA-4C4B-925D-1A2C37EE44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C41500-EB46-4654-83B3-3AEA8903F7C9}" type="datetime1">
              <a:rPr lang="en-US" smtClean="0"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Shareen Sinclair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3FC968-FDEA-4C4B-925D-1A2C37EE44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52D78D-43DA-4C5A-B73A-38CB9CAAF1D8}" type="datetime1">
              <a:rPr lang="en-US" smtClean="0"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Shareen Sinclair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3FC968-FDEA-4C4B-925D-1A2C37EE44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6D8673-28AE-45B2-8472-870963BFC9F6}" type="datetime1">
              <a:rPr lang="en-US" smtClean="0"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Shareen Sinclair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3FC968-FDEA-4C4B-925D-1A2C37EE445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0073DB-5F9C-4D78-B256-351F21CF6091}" type="datetime1">
              <a:rPr lang="en-US" smtClean="0"/>
              <a:t>9/2/2014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Shareen Sinclair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3FC968-FDEA-4C4B-925D-1A2C37EE44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BE2560-13CD-4B7A-8E3D-28120E10BE95}" type="datetime1">
              <a:rPr lang="en-US" smtClean="0"/>
              <a:t>9/2/2014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Shareen Sinclair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3FC968-FDEA-4C4B-925D-1A2C37EE44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8B2429-F99A-420C-8970-D45288F65EA7}" type="datetime1">
              <a:rPr lang="en-US" smtClean="0"/>
              <a:t>9/2/2014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Shareen Sinclair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3FC968-FDEA-4C4B-925D-1A2C37EE44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7A9A62-CA70-4D78-BB4E-E183DC88B121}" type="datetime1">
              <a:rPr lang="en-US" smtClean="0"/>
              <a:t>9/2/2014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Shareen Sinclair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3FC968-FDEA-4C4B-925D-1A2C37EE445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A73734-4A6F-4B74-9436-859B04196111}" type="datetime1">
              <a:rPr lang="en-US" smtClean="0"/>
              <a:t>9/2/2014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Shareen Sinclair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3FC968-FDEA-4C4B-925D-1A2C37EE44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7C0358-9018-468F-B8C9-D6BB258894E1}" type="datetime1">
              <a:rPr lang="en-US" smtClean="0"/>
              <a:t>9/2/2014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Shareen Sinclair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3FC968-FDEA-4C4B-925D-1A2C37EE445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C7F3CEB-8EB5-4071-8276-F58A42EA1D49}" type="datetime1">
              <a:rPr lang="en-US" smtClean="0"/>
              <a:t>9/2/2014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dirty="0" smtClean="0"/>
              <a:t>Shareen Sinclair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3FC968-FDEA-4C4B-925D-1A2C37EE445C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277014"/>
          </a:xfrm>
        </p:spPr>
        <p:txBody>
          <a:bodyPr>
            <a:normAutofit/>
          </a:bodyPr>
          <a:lstStyle/>
          <a:p>
            <a:r>
              <a:rPr lang="en-GB" sz="5000" dirty="0" smtClean="0"/>
              <a:t>My journey as a property investor</a:t>
            </a:r>
            <a:endParaRPr lang="en-US" sz="5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308304" y="6237312"/>
            <a:ext cx="1440160" cy="432048"/>
          </a:xfrm>
        </p:spPr>
        <p:txBody>
          <a:bodyPr/>
          <a:lstStyle/>
          <a:p>
            <a:r>
              <a:rPr lang="en-US" dirty="0" smtClean="0"/>
              <a:t>Shareen Sinclair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dirty="0" smtClean="0"/>
              <a:t>Surround </a:t>
            </a:r>
            <a:r>
              <a:rPr lang="en-GB" dirty="0" smtClean="0"/>
              <a:t>yourself with people who can do what you can’t do. </a:t>
            </a:r>
            <a:endParaRPr lang="en-GB" dirty="0" smtClean="0"/>
          </a:p>
          <a:p>
            <a:pPr algn="ctr">
              <a:buNone/>
            </a:pPr>
            <a:endParaRPr lang="en-GB" dirty="0" smtClean="0"/>
          </a:p>
          <a:p>
            <a:pPr algn="ctr">
              <a:buNone/>
            </a:pPr>
            <a:r>
              <a:rPr lang="en-GB" dirty="0" smtClean="0"/>
              <a:t>Don’t </a:t>
            </a:r>
            <a:r>
              <a:rPr lang="en-GB" dirty="0" smtClean="0"/>
              <a:t>surround yourself with people who are limited in the same areas as </a:t>
            </a:r>
            <a:r>
              <a:rPr lang="en-GB" dirty="0" smtClean="0"/>
              <a:t>you.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68344" y="6309320"/>
            <a:ext cx="1305272" cy="435818"/>
          </a:xfrm>
        </p:spPr>
        <p:txBody>
          <a:bodyPr/>
          <a:lstStyle/>
          <a:p>
            <a:r>
              <a:rPr lang="en-US" dirty="0" smtClean="0"/>
              <a:t>Shareen Sinclair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dirty="0" smtClean="0"/>
              <a:t>When </a:t>
            </a:r>
            <a:r>
              <a:rPr lang="en-GB" dirty="0" smtClean="0"/>
              <a:t>people show you who they are, believe them the first </a:t>
            </a:r>
            <a:r>
              <a:rPr lang="en-GB" dirty="0" smtClean="0"/>
              <a:t>time.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68344" y="6309320"/>
            <a:ext cx="1305272" cy="435818"/>
          </a:xfrm>
        </p:spPr>
        <p:txBody>
          <a:bodyPr/>
          <a:lstStyle/>
          <a:p>
            <a:r>
              <a:rPr lang="en-US" dirty="0" smtClean="0"/>
              <a:t>Shareen Sinclair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dirty="0" smtClean="0"/>
              <a:t>Where </a:t>
            </a:r>
            <a:r>
              <a:rPr lang="en-GB" dirty="0" smtClean="0"/>
              <a:t>you are right now is a direct result of how you </a:t>
            </a:r>
            <a:r>
              <a:rPr lang="en-GB" dirty="0" smtClean="0"/>
              <a:t>think.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68344" y="6309320"/>
            <a:ext cx="1305272" cy="435818"/>
          </a:xfrm>
        </p:spPr>
        <p:txBody>
          <a:bodyPr/>
          <a:lstStyle/>
          <a:p>
            <a:r>
              <a:rPr lang="en-US" dirty="0" smtClean="0"/>
              <a:t>Shareen Sinclair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dirty="0" smtClean="0"/>
              <a:t>Stop </a:t>
            </a:r>
            <a:r>
              <a:rPr lang="en-GB" dirty="0" smtClean="0"/>
              <a:t>crying over who left you, they did what they came to </a:t>
            </a:r>
            <a:r>
              <a:rPr lang="en-GB" dirty="0" smtClean="0"/>
              <a:t>do.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68344" y="6309320"/>
            <a:ext cx="1305272" cy="435818"/>
          </a:xfrm>
        </p:spPr>
        <p:txBody>
          <a:bodyPr/>
          <a:lstStyle/>
          <a:p>
            <a:r>
              <a:rPr lang="en-US" dirty="0" smtClean="0"/>
              <a:t>Shareen Sinclair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dirty="0" smtClean="0"/>
              <a:t>Anything </a:t>
            </a:r>
            <a:r>
              <a:rPr lang="en-GB" dirty="0" smtClean="0"/>
              <a:t>that concerns you, </a:t>
            </a:r>
            <a:r>
              <a:rPr lang="en-GB" dirty="0" smtClean="0"/>
              <a:t> you </a:t>
            </a:r>
            <a:r>
              <a:rPr lang="en-GB" dirty="0" smtClean="0"/>
              <a:t>can </a:t>
            </a:r>
            <a:r>
              <a:rPr lang="en-GB" dirty="0" smtClean="0"/>
              <a:t>change.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68344" y="6309320"/>
            <a:ext cx="1305272" cy="435818"/>
          </a:xfrm>
        </p:spPr>
        <p:txBody>
          <a:bodyPr/>
          <a:lstStyle/>
          <a:p>
            <a:r>
              <a:rPr lang="en-US" dirty="0" smtClean="0"/>
              <a:t>Shareen Sinclair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dirty="0" smtClean="0"/>
              <a:t>You </a:t>
            </a:r>
            <a:r>
              <a:rPr lang="en-GB" dirty="0" smtClean="0"/>
              <a:t>will never be defeated by what </a:t>
            </a:r>
            <a:r>
              <a:rPr lang="en-GB" dirty="0" smtClean="0"/>
              <a:t>others </a:t>
            </a:r>
            <a:r>
              <a:rPr lang="en-GB" dirty="0" smtClean="0"/>
              <a:t>say about you. </a:t>
            </a:r>
            <a:r>
              <a:rPr lang="en-GB" dirty="0" smtClean="0"/>
              <a:t> You </a:t>
            </a:r>
            <a:r>
              <a:rPr lang="en-GB" dirty="0" smtClean="0"/>
              <a:t>will only be defeated by what you say about </a:t>
            </a:r>
            <a:r>
              <a:rPr lang="en-GB" dirty="0" smtClean="0"/>
              <a:t>yourself.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68344" y="6309320"/>
            <a:ext cx="1305272" cy="435818"/>
          </a:xfrm>
        </p:spPr>
        <p:txBody>
          <a:bodyPr/>
          <a:lstStyle/>
          <a:p>
            <a:r>
              <a:rPr lang="en-US" dirty="0" smtClean="0"/>
              <a:t>Shareen Sinclair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dirty="0" smtClean="0"/>
              <a:t>The </a:t>
            </a:r>
            <a:r>
              <a:rPr lang="en-GB" dirty="0" smtClean="0"/>
              <a:t>greater your </a:t>
            </a:r>
            <a:r>
              <a:rPr lang="en-GB" dirty="0" smtClean="0"/>
              <a:t>exposure, </a:t>
            </a:r>
            <a:r>
              <a:rPr lang="en-GB" dirty="0" smtClean="0"/>
              <a:t>the broader </a:t>
            </a:r>
            <a:r>
              <a:rPr lang="en-GB" dirty="0" smtClean="0"/>
              <a:t>your </a:t>
            </a:r>
            <a:r>
              <a:rPr lang="en-GB" dirty="0" smtClean="0"/>
              <a:t>thinking. </a:t>
            </a:r>
            <a:r>
              <a:rPr lang="en-GB" dirty="0" smtClean="0"/>
              <a:t> </a:t>
            </a:r>
          </a:p>
          <a:p>
            <a:pPr algn="ctr">
              <a:buNone/>
            </a:pPr>
            <a:endParaRPr lang="en-GB" dirty="0" smtClean="0"/>
          </a:p>
          <a:p>
            <a:pPr algn="ctr">
              <a:buNone/>
            </a:pPr>
            <a:r>
              <a:rPr lang="en-GB" dirty="0" smtClean="0"/>
              <a:t>You </a:t>
            </a:r>
            <a:r>
              <a:rPr lang="en-GB" dirty="0" smtClean="0"/>
              <a:t>can’t think higher than the level you are being exposed </a:t>
            </a:r>
            <a:r>
              <a:rPr lang="en-GB" dirty="0" smtClean="0"/>
              <a:t>to.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68344" y="6309320"/>
            <a:ext cx="1305272" cy="435818"/>
          </a:xfrm>
        </p:spPr>
        <p:txBody>
          <a:bodyPr/>
          <a:lstStyle/>
          <a:p>
            <a:r>
              <a:rPr lang="en-US" dirty="0" smtClean="0"/>
              <a:t>Shareen Sinclair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Day job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68344" y="6309320"/>
            <a:ext cx="1305272" cy="435818"/>
          </a:xfrm>
        </p:spPr>
        <p:txBody>
          <a:bodyPr/>
          <a:lstStyle/>
          <a:p>
            <a:r>
              <a:rPr lang="en-US" dirty="0" smtClean="0"/>
              <a:t>Shareen Sinclair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Long shot strategy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68344" y="6309320"/>
            <a:ext cx="1305272" cy="435818"/>
          </a:xfrm>
        </p:spPr>
        <p:txBody>
          <a:bodyPr/>
          <a:lstStyle/>
          <a:p>
            <a:r>
              <a:rPr lang="en-US" dirty="0" smtClean="0"/>
              <a:t>Shareen Sinclair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Where am I </a:t>
            </a:r>
            <a:r>
              <a:rPr lang="en-GB" dirty="0" smtClean="0"/>
              <a:t>now?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68344" y="6309320"/>
            <a:ext cx="1305272" cy="435818"/>
          </a:xfrm>
        </p:spPr>
        <p:txBody>
          <a:bodyPr/>
          <a:lstStyle/>
          <a:p>
            <a:r>
              <a:rPr lang="en-US" dirty="0" smtClean="0"/>
              <a:t>Shareen Sinclair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dirty="0" smtClean="0"/>
              <a:t>Nothing </a:t>
            </a:r>
            <a:r>
              <a:rPr lang="en-GB" dirty="0" smtClean="0"/>
              <a:t>works if you </a:t>
            </a:r>
            <a:r>
              <a:rPr lang="en-GB" dirty="0" smtClean="0"/>
              <a:t>don’t.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68344" y="6309320"/>
            <a:ext cx="1305272" cy="435818"/>
          </a:xfrm>
        </p:spPr>
        <p:txBody>
          <a:bodyPr/>
          <a:lstStyle/>
          <a:p>
            <a:r>
              <a:rPr lang="en-US" dirty="0" smtClean="0"/>
              <a:t>Shareen Sinclair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What’s next?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68344" y="6309320"/>
            <a:ext cx="1305272" cy="435818"/>
          </a:xfrm>
        </p:spPr>
        <p:txBody>
          <a:bodyPr/>
          <a:lstStyle/>
          <a:p>
            <a:r>
              <a:rPr lang="en-US" dirty="0" smtClean="0"/>
              <a:t>Shareen Sinclair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dirty="0" smtClean="0"/>
              <a:t>If </a:t>
            </a:r>
            <a:r>
              <a:rPr lang="en-GB" dirty="0" smtClean="0"/>
              <a:t>you want something bad enough, nothing or no one will stop you from getting it. </a:t>
            </a:r>
            <a:endParaRPr lang="en-GB" dirty="0" smtClean="0"/>
          </a:p>
          <a:p>
            <a:pPr algn="ctr">
              <a:buNone/>
            </a:pPr>
            <a:endParaRPr lang="en-GB" dirty="0" smtClean="0"/>
          </a:p>
          <a:p>
            <a:pPr algn="ctr">
              <a:buNone/>
            </a:pPr>
            <a:r>
              <a:rPr lang="en-GB" dirty="0" smtClean="0"/>
              <a:t>The </a:t>
            </a:r>
            <a:r>
              <a:rPr lang="en-GB" dirty="0" smtClean="0"/>
              <a:t>question is what do you </a:t>
            </a:r>
            <a:r>
              <a:rPr lang="en-GB" b="1" u="sng" dirty="0" smtClean="0"/>
              <a:t>really </a:t>
            </a:r>
            <a:r>
              <a:rPr lang="en-GB" dirty="0" smtClean="0"/>
              <a:t>want?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68344" y="6309320"/>
            <a:ext cx="1305272" cy="435818"/>
          </a:xfrm>
        </p:spPr>
        <p:txBody>
          <a:bodyPr/>
          <a:lstStyle/>
          <a:p>
            <a:r>
              <a:rPr lang="en-US" dirty="0" smtClean="0"/>
              <a:t>Shareen Sinclair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Questions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68344" y="6309320"/>
            <a:ext cx="1305272" cy="435818"/>
          </a:xfrm>
        </p:spPr>
        <p:txBody>
          <a:bodyPr/>
          <a:lstStyle/>
          <a:p>
            <a:r>
              <a:rPr lang="en-US" dirty="0" smtClean="0"/>
              <a:t>Shareen Sinclair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dirty="0" smtClean="0"/>
              <a:t>  Learn </a:t>
            </a:r>
            <a:r>
              <a:rPr lang="en-GB" dirty="0" smtClean="0"/>
              <a:t>to deal with life’s curveballs</a:t>
            </a:r>
            <a:r>
              <a:rPr lang="en-GB" dirty="0" smtClean="0"/>
              <a:t>.  Just create </a:t>
            </a:r>
            <a:r>
              <a:rPr lang="en-GB" dirty="0" smtClean="0"/>
              <a:t>a new </a:t>
            </a:r>
            <a:r>
              <a:rPr lang="en-GB" dirty="0" smtClean="0"/>
              <a:t>plan.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68344" y="6309320"/>
            <a:ext cx="1305272" cy="435818"/>
          </a:xfrm>
        </p:spPr>
        <p:txBody>
          <a:bodyPr/>
          <a:lstStyle/>
          <a:p>
            <a:r>
              <a:rPr lang="en-US" dirty="0" smtClean="0"/>
              <a:t>Shareen Sinclair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dirty="0" smtClean="0"/>
              <a:t>Nothing </a:t>
            </a:r>
            <a:r>
              <a:rPr lang="en-GB" dirty="0" smtClean="0"/>
              <a:t>will motivate you more than being responsible for someone or something </a:t>
            </a:r>
            <a:r>
              <a:rPr lang="en-GB" dirty="0" smtClean="0"/>
              <a:t>else.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68344" y="6309320"/>
            <a:ext cx="1305272" cy="435818"/>
          </a:xfrm>
        </p:spPr>
        <p:txBody>
          <a:bodyPr/>
          <a:lstStyle/>
          <a:p>
            <a:r>
              <a:rPr lang="en-US" dirty="0" smtClean="0"/>
              <a:t>Shareen Sinclair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Run </a:t>
            </a:r>
            <a:r>
              <a:rPr lang="en-GB" dirty="0" smtClean="0"/>
              <a:t>your own </a:t>
            </a:r>
            <a:r>
              <a:rPr lang="en-GB" dirty="0" smtClean="0"/>
              <a:t>race.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68344" y="6309320"/>
            <a:ext cx="1305272" cy="435818"/>
          </a:xfrm>
        </p:spPr>
        <p:txBody>
          <a:bodyPr/>
          <a:lstStyle/>
          <a:p>
            <a:r>
              <a:rPr lang="en-US" dirty="0" smtClean="0"/>
              <a:t>Shareen Sinclair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dirty="0" smtClean="0"/>
              <a:t>Crazy </a:t>
            </a:r>
            <a:r>
              <a:rPr lang="en-GB" dirty="0" smtClean="0"/>
              <a:t>is my middle </a:t>
            </a:r>
            <a:r>
              <a:rPr lang="en-GB" dirty="0" smtClean="0"/>
              <a:t>name.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68344" y="6309320"/>
            <a:ext cx="1305272" cy="435818"/>
          </a:xfrm>
        </p:spPr>
        <p:txBody>
          <a:bodyPr/>
          <a:lstStyle/>
          <a:p>
            <a:r>
              <a:rPr lang="en-US" dirty="0" smtClean="0"/>
              <a:t>Shareen Sinclair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dirty="0" smtClean="0"/>
              <a:t>You won’t go </a:t>
            </a:r>
            <a:r>
              <a:rPr lang="en-GB" dirty="0" smtClean="0"/>
              <a:t>far without a good support </a:t>
            </a:r>
            <a:r>
              <a:rPr lang="en-GB" dirty="0" smtClean="0"/>
              <a:t>team.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68344" y="6309320"/>
            <a:ext cx="1305272" cy="435818"/>
          </a:xfrm>
        </p:spPr>
        <p:txBody>
          <a:bodyPr/>
          <a:lstStyle/>
          <a:p>
            <a:r>
              <a:rPr lang="en-US" dirty="0" smtClean="0"/>
              <a:t>Shareen Sinclair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dirty="0" smtClean="0"/>
              <a:t>God is positioning you. If you don’t get into the right position, then you won’t get the </a:t>
            </a:r>
            <a:r>
              <a:rPr lang="en-GB" dirty="0" smtClean="0"/>
              <a:t>miracle.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68344" y="6309320"/>
            <a:ext cx="1305272" cy="435818"/>
          </a:xfrm>
        </p:spPr>
        <p:txBody>
          <a:bodyPr/>
          <a:lstStyle/>
          <a:p>
            <a:r>
              <a:rPr lang="en-US" dirty="0" smtClean="0"/>
              <a:t>Shareen Sinclair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dirty="0" smtClean="0"/>
              <a:t>When </a:t>
            </a:r>
            <a:r>
              <a:rPr lang="en-GB" dirty="0" smtClean="0"/>
              <a:t>you are closest to the answer, </a:t>
            </a:r>
            <a:r>
              <a:rPr lang="en-GB" dirty="0" smtClean="0"/>
              <a:t> things </a:t>
            </a:r>
            <a:r>
              <a:rPr lang="en-GB" dirty="0" smtClean="0"/>
              <a:t>get difficult.  </a:t>
            </a:r>
            <a:r>
              <a:rPr lang="en-GB" dirty="0" smtClean="0"/>
              <a:t>Be </a:t>
            </a:r>
            <a:r>
              <a:rPr lang="en-GB" dirty="0" smtClean="0"/>
              <a:t>creative, don’t quit. </a:t>
            </a:r>
            <a:endParaRPr lang="en-GB" dirty="0" smtClean="0"/>
          </a:p>
          <a:p>
            <a:pPr algn="ctr">
              <a:buNone/>
            </a:pPr>
            <a:endParaRPr lang="en-GB" dirty="0" smtClean="0"/>
          </a:p>
          <a:p>
            <a:pPr algn="ctr">
              <a:buNone/>
            </a:pPr>
            <a:r>
              <a:rPr lang="en-GB" dirty="0" smtClean="0"/>
              <a:t>Going </a:t>
            </a:r>
            <a:r>
              <a:rPr lang="en-GB" dirty="0" smtClean="0"/>
              <a:t>back isn’t an option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68344" y="6309320"/>
            <a:ext cx="1305272" cy="435818"/>
          </a:xfrm>
        </p:spPr>
        <p:txBody>
          <a:bodyPr/>
          <a:lstStyle/>
          <a:p>
            <a:r>
              <a:rPr lang="en-US" dirty="0" smtClean="0"/>
              <a:t>Shareen Sinclair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</TotalTime>
  <Words>317</Words>
  <Application>Microsoft Office PowerPoint</Application>
  <PresentationFormat>On-screen Show (4:3)</PresentationFormat>
  <Paragraphs>53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Solstice</vt:lpstr>
      <vt:lpstr>My journey as a property investor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xp</dc:creator>
  <cp:lastModifiedBy>xp</cp:lastModifiedBy>
  <cp:revision>5</cp:revision>
  <dcterms:created xsi:type="dcterms:W3CDTF">2014-09-02T15:25:38Z</dcterms:created>
  <dcterms:modified xsi:type="dcterms:W3CDTF">2014-09-02T15:59:13Z</dcterms:modified>
</cp:coreProperties>
</file>